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zh-TW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1C6"/>
    <a:srgbClr val="E84E42"/>
    <a:srgbClr val="B6BA61"/>
    <a:srgbClr val="152F74"/>
    <a:srgbClr val="122D75"/>
    <a:srgbClr val="469A91"/>
    <a:srgbClr val="D04D5F"/>
    <a:srgbClr val="B9B9B9"/>
    <a:srgbClr val="33716A"/>
    <a:srgbClr val="F7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11B7E-7A82-430B-9D59-C6C9DC805BA6}" v="21" dt="2025-12-29T09:18:55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4658"/>
  </p:normalViewPr>
  <p:slideViewPr>
    <p:cSldViewPr snapToGrid="0">
      <p:cViewPr varScale="1">
        <p:scale>
          <a:sx n="17" d="100"/>
          <a:sy n="17" d="100"/>
        </p:scale>
        <p:origin x="3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昶斐 王" userId="007a424989f014db" providerId="LiveId" clId="{859ABEA1-EE61-485C-8E2A-DF9677BF7299}"/>
    <pc:docChg chg="undo custSel addSld delSld modSld">
      <pc:chgData name="昶斐 王" userId="007a424989f014db" providerId="LiveId" clId="{859ABEA1-EE61-485C-8E2A-DF9677BF7299}" dt="2025-12-29T09:19:11.093" v="186" actId="12789"/>
      <pc:docMkLst>
        <pc:docMk/>
      </pc:docMkLst>
      <pc:sldChg chg="addSp delSp modSp new mod setBg chgLayout">
        <pc:chgData name="昶斐 王" userId="007a424989f014db" providerId="LiveId" clId="{859ABEA1-EE61-485C-8E2A-DF9677BF7299}" dt="2025-12-29T09:19:11.093" v="186" actId="12789"/>
        <pc:sldMkLst>
          <pc:docMk/>
          <pc:sldMk cId="2945263444" sldId="257"/>
        </pc:sldMkLst>
        <pc:spChg chg="mod">
          <ac:chgData name="昶斐 王" userId="007a424989f014db" providerId="LiveId" clId="{859ABEA1-EE61-485C-8E2A-DF9677BF7299}" dt="2025-12-29T06:53:50.838" v="124" actId="1076"/>
          <ac:spMkLst>
            <pc:docMk/>
            <pc:sldMk cId="2945263444" sldId="257"/>
            <ac:spMk id="2" creationId="{331EB796-C27E-A7D5-CA0D-2FBAA473F3D9}"/>
          </ac:spMkLst>
        </pc:spChg>
        <pc:spChg chg="del mod">
          <ac:chgData name="昶斐 王" userId="007a424989f014db" providerId="LiveId" clId="{859ABEA1-EE61-485C-8E2A-DF9677BF7299}" dt="2025-12-29T06:52:48.924" v="116" actId="478"/>
          <ac:spMkLst>
            <pc:docMk/>
            <pc:sldMk cId="2945263444" sldId="257"/>
            <ac:spMk id="3" creationId="{79ECCA16-D3FE-3014-5526-EB498B471EC0}"/>
          </ac:spMkLst>
        </pc:spChg>
        <pc:spChg chg="mod">
          <ac:chgData name="昶斐 王" userId="007a424989f014db" providerId="LiveId" clId="{859ABEA1-EE61-485C-8E2A-DF9677BF7299}" dt="2025-12-29T06:54:06.287" v="129" actId="14100"/>
          <ac:spMkLst>
            <pc:docMk/>
            <pc:sldMk cId="2945263444" sldId="257"/>
            <ac:spMk id="4" creationId="{61F6D4DA-1EA5-CE99-B3EC-78FD5EC53F21}"/>
          </ac:spMkLst>
        </pc:spChg>
        <pc:spChg chg="del mod">
          <ac:chgData name="昶斐 王" userId="007a424989f014db" providerId="LiveId" clId="{859ABEA1-EE61-485C-8E2A-DF9677BF7299}" dt="2025-12-29T06:52:59.364" v="118" actId="478"/>
          <ac:spMkLst>
            <pc:docMk/>
            <pc:sldMk cId="2945263444" sldId="257"/>
            <ac:spMk id="5" creationId="{C82A2E0B-A790-7B31-AC9A-B5EC27DF1B38}"/>
          </ac:spMkLst>
        </pc:spChg>
        <pc:spChg chg="mod">
          <ac:chgData name="昶斐 王" userId="007a424989f014db" providerId="LiveId" clId="{859ABEA1-EE61-485C-8E2A-DF9677BF7299}" dt="2025-12-29T06:53:58.414" v="126" actId="14100"/>
          <ac:spMkLst>
            <pc:docMk/>
            <pc:sldMk cId="2945263444" sldId="257"/>
            <ac:spMk id="6" creationId="{F2C7DC10-4BF5-36D7-05D3-BE6FD0C987D9}"/>
          </ac:spMkLst>
        </pc:spChg>
        <pc:spChg chg="mod">
          <ac:chgData name="昶斐 王" userId="007a424989f014db" providerId="LiveId" clId="{859ABEA1-EE61-485C-8E2A-DF9677BF7299}" dt="2025-12-29T06:54:13.351" v="131" actId="14100"/>
          <ac:spMkLst>
            <pc:docMk/>
            <pc:sldMk cId="2945263444" sldId="257"/>
            <ac:spMk id="7" creationId="{3574734B-F255-0E13-A496-F37BE4E49CF5}"/>
          </ac:spMkLst>
        </pc:spChg>
        <pc:spChg chg="del mod">
          <ac:chgData name="昶斐 王" userId="007a424989f014db" providerId="LiveId" clId="{859ABEA1-EE61-485C-8E2A-DF9677BF7299}" dt="2025-12-29T06:53:11.330" v="120" actId="478"/>
          <ac:spMkLst>
            <pc:docMk/>
            <pc:sldMk cId="2945263444" sldId="257"/>
            <ac:spMk id="8" creationId="{EE5D790D-C0A2-0E6D-7B3C-2F7751BC6D29}"/>
          </ac:spMkLst>
        </pc:spChg>
        <pc:spChg chg="add mod">
          <ac:chgData name="昶斐 王" userId="007a424989f014db" providerId="LiveId" clId="{859ABEA1-EE61-485C-8E2A-DF9677BF7299}" dt="2025-12-08T12:24:35.146" v="33"/>
          <ac:spMkLst>
            <pc:docMk/>
            <pc:sldMk cId="2945263444" sldId="257"/>
            <ac:spMk id="10" creationId="{D3ABBADB-F7B0-634E-C1FA-C2DED33BA72F}"/>
          </ac:spMkLst>
        </pc:spChg>
        <pc:spChg chg="add mod">
          <ac:chgData name="昶斐 王" userId="007a424989f014db" providerId="LiveId" clId="{859ABEA1-EE61-485C-8E2A-DF9677BF7299}" dt="2025-12-08T12:24:35.146" v="33"/>
          <ac:spMkLst>
            <pc:docMk/>
            <pc:sldMk cId="2945263444" sldId="257"/>
            <ac:spMk id="11" creationId="{A26265C9-DFAB-D1D3-6DEF-A91B7FCA5731}"/>
          </ac:spMkLst>
        </pc:spChg>
        <pc:spChg chg="add del mod">
          <ac:chgData name="昶斐 王" userId="007a424989f014db" providerId="LiveId" clId="{859ABEA1-EE61-485C-8E2A-DF9677BF7299}" dt="2025-12-29T04:23:08.707" v="36" actId="478"/>
          <ac:spMkLst>
            <pc:docMk/>
            <pc:sldMk cId="2945263444" sldId="257"/>
            <ac:spMk id="12" creationId="{E2EF5C8F-B188-7221-D6A8-73E51616EE79}"/>
          </ac:spMkLst>
        </pc:spChg>
        <pc:spChg chg="add del mod">
          <ac:chgData name="昶斐 王" userId="007a424989f014db" providerId="LiveId" clId="{859ABEA1-EE61-485C-8E2A-DF9677BF7299}" dt="2025-12-29T06:53:05.366" v="119" actId="478"/>
          <ac:spMkLst>
            <pc:docMk/>
            <pc:sldMk cId="2945263444" sldId="257"/>
            <ac:spMk id="13" creationId="{5F0FFD9C-E0C4-1749-8BD9-9BE82CA77C68}"/>
          </ac:spMkLst>
        </pc:spChg>
        <pc:spChg chg="add del">
          <ac:chgData name="昶斐 王" userId="007a424989f014db" providerId="LiveId" clId="{859ABEA1-EE61-485C-8E2A-DF9677BF7299}" dt="2025-12-29T04:23:39.971" v="38" actId="478"/>
          <ac:spMkLst>
            <pc:docMk/>
            <pc:sldMk cId="2945263444" sldId="257"/>
            <ac:spMk id="14" creationId="{D176F29E-01C1-FF7D-6CF0-1A322821B697}"/>
          </ac:spMkLst>
        </pc:spChg>
        <pc:spChg chg="add mod">
          <ac:chgData name="昶斐 王" userId="007a424989f014db" providerId="LiveId" clId="{859ABEA1-EE61-485C-8E2A-DF9677BF7299}" dt="2025-12-29T07:31:37.291" v="154" actId="1036"/>
          <ac:spMkLst>
            <pc:docMk/>
            <pc:sldMk cId="2945263444" sldId="257"/>
            <ac:spMk id="18" creationId="{348EBF0D-5F02-47E3-DD08-8A4DD934BE34}"/>
          </ac:spMkLst>
        </pc:spChg>
        <pc:spChg chg="del mod">
          <ac:chgData name="昶斐 王" userId="007a424989f014db" providerId="LiveId" clId="{859ABEA1-EE61-485C-8E2A-DF9677BF7299}" dt="2025-12-29T06:53:15.913" v="121" actId="478"/>
          <ac:spMkLst>
            <pc:docMk/>
            <pc:sldMk cId="2945263444" sldId="257"/>
            <ac:spMk id="20" creationId="{5A7DAD6C-2289-675A-AD33-EA08C57599A2}"/>
          </ac:spMkLst>
        </pc:spChg>
        <pc:picChg chg="add del mod">
          <ac:chgData name="昶斐 王" userId="007a424989f014db" providerId="LiveId" clId="{859ABEA1-EE61-485C-8E2A-DF9677BF7299}" dt="2025-12-29T05:04:21.576" v="45" actId="478"/>
          <ac:picMkLst>
            <pc:docMk/>
            <pc:sldMk cId="2945263444" sldId="257"/>
            <ac:picMk id="9" creationId="{68794FB9-384D-D338-3B71-9A1B1918D491}"/>
          </ac:picMkLst>
        </pc:picChg>
        <pc:picChg chg="add del mod ord">
          <ac:chgData name="昶斐 王" userId="007a424989f014db" providerId="LiveId" clId="{859ABEA1-EE61-485C-8E2A-DF9677BF7299}" dt="2025-12-29T07:31:10.630" v="146" actId="478"/>
          <ac:picMkLst>
            <pc:docMk/>
            <pc:sldMk cId="2945263444" sldId="257"/>
            <ac:picMk id="12" creationId="{13968A0B-01C8-0CDA-A1C0-E7714A9DF1D8}"/>
          </ac:picMkLst>
        </pc:picChg>
        <pc:picChg chg="add del mod ord">
          <ac:chgData name="昶斐 王" userId="007a424989f014db" providerId="LiveId" clId="{859ABEA1-EE61-485C-8E2A-DF9677BF7299}" dt="2025-12-29T08:52:37.327" v="159" actId="478"/>
          <ac:picMkLst>
            <pc:docMk/>
            <pc:sldMk cId="2945263444" sldId="257"/>
            <ac:picMk id="15" creationId="{72FA0CE5-3EB3-41BB-BB57-2BB4FD146D5A}"/>
          </ac:picMkLst>
        </pc:picChg>
        <pc:picChg chg="add del mod ord">
          <ac:chgData name="昶斐 王" userId="007a424989f014db" providerId="LiveId" clId="{859ABEA1-EE61-485C-8E2A-DF9677BF7299}" dt="2025-12-29T06:52:05.473" v="112" actId="478"/>
          <ac:picMkLst>
            <pc:docMk/>
            <pc:sldMk cId="2945263444" sldId="257"/>
            <ac:picMk id="16" creationId="{423F537C-0102-4FEA-257A-ECD4F7B19A22}"/>
          </ac:picMkLst>
        </pc:picChg>
        <pc:picChg chg="add del mod">
          <ac:chgData name="昶斐 王" userId="007a424989f014db" providerId="LiveId" clId="{859ABEA1-EE61-485C-8E2A-DF9677BF7299}" dt="2025-12-29T05:51:49.263" v="103" actId="478"/>
          <ac:picMkLst>
            <pc:docMk/>
            <pc:sldMk cId="2945263444" sldId="257"/>
            <ac:picMk id="19" creationId="{317C9BB8-1DF7-C4F2-3301-2DFBFA6A5DAE}"/>
          </ac:picMkLst>
        </pc:picChg>
        <pc:picChg chg="add del mod ord">
          <ac:chgData name="昶斐 王" userId="007a424989f014db" providerId="LiveId" clId="{859ABEA1-EE61-485C-8E2A-DF9677BF7299}" dt="2025-12-29T09:08:57.960" v="165" actId="478"/>
          <ac:picMkLst>
            <pc:docMk/>
            <pc:sldMk cId="2945263444" sldId="257"/>
            <ac:picMk id="19" creationId="{A43B5588-F28A-0382-6E61-A6354F3D623F}"/>
          </ac:picMkLst>
        </pc:picChg>
        <pc:picChg chg="add mod">
          <ac:chgData name="昶斐 王" userId="007a424989f014db" providerId="LiveId" clId="{859ABEA1-EE61-485C-8E2A-DF9677BF7299}" dt="2025-12-29T06:54:39.192" v="136" actId="1076"/>
          <ac:picMkLst>
            <pc:docMk/>
            <pc:sldMk cId="2945263444" sldId="257"/>
            <ac:picMk id="22" creationId="{333BD8E0-0282-08C8-EFDF-52B85D7BA317}"/>
          </ac:picMkLst>
        </pc:picChg>
        <pc:picChg chg="add del mod ord">
          <ac:chgData name="昶斐 王" userId="007a424989f014db" providerId="LiveId" clId="{859ABEA1-EE61-485C-8E2A-DF9677BF7299}" dt="2025-12-29T09:11:52.765" v="174" actId="478"/>
          <ac:picMkLst>
            <pc:docMk/>
            <pc:sldMk cId="2945263444" sldId="257"/>
            <ac:picMk id="23" creationId="{3EB69CE6-D7E4-1E7B-5890-42AFA860FE83}"/>
          </ac:picMkLst>
        </pc:picChg>
        <pc:picChg chg="add del mod ord">
          <ac:chgData name="昶斐 王" userId="007a424989f014db" providerId="LiveId" clId="{859ABEA1-EE61-485C-8E2A-DF9677BF7299}" dt="2025-12-29T09:18:57.779" v="181" actId="478"/>
          <ac:picMkLst>
            <pc:docMk/>
            <pc:sldMk cId="2945263444" sldId="257"/>
            <ac:picMk id="25" creationId="{D0EFC4B9-074F-F58A-F2CB-395F178CAACB}"/>
          </ac:picMkLst>
        </pc:picChg>
        <pc:picChg chg="add mod ord">
          <ac:chgData name="昶斐 王" userId="007a424989f014db" providerId="LiveId" clId="{859ABEA1-EE61-485C-8E2A-DF9677BF7299}" dt="2025-12-29T09:19:11.093" v="186" actId="12789"/>
          <ac:picMkLst>
            <pc:docMk/>
            <pc:sldMk cId="2945263444" sldId="257"/>
            <ac:picMk id="27" creationId="{E07B498C-A50F-9CE0-16E7-A73FF03871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9EE5-97A2-4DB4-B411-4C00C5844CC1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D2B43-6C6B-4D18-92BF-91DA36875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16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21655-5301-1785-44F7-6B46FE69A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0F6429-AA99-E678-8950-AE8C570E0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DE8E94-40C5-AC7D-6C9D-E0ED641A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1385C3-16FB-095A-E3A8-6D2E6717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53DF3B-98D4-4AD1-8BC1-2D31CAD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73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321D67-46C9-F22F-084E-7DFE0F58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5F8ED2D-4FDF-0873-7EE8-FB55B95A0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5B3AB5-EB3C-ADA0-3CC6-448C74AD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1258A0-D2A4-A36D-0C58-4B8AF8A2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E89B60-8321-9569-F012-E54B74BD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68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9AB40C2-0079-E4FC-6F5E-E1DF6E74B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B14D51-5B26-55A3-B18E-725BC3C5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53E071-393B-0FC3-290E-157C5604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4A651B-83B7-97E5-562B-413AE627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5559D1-663D-2841-0353-2345A0F5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8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B5EA49-C536-4407-4F29-C232922C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1C1A1C-FE97-04E4-262E-36DB8484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F76417-1A45-2ADA-9521-41A86AB3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99A308-2F22-3818-FDB8-261F4ECA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7A7E0B-4F51-CA48-405C-F3EB7B02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71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1EF431-02FB-76A4-0C68-0CA9D5C5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316483-F7EA-CAA9-4ACF-92817328E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0E4F51-5A9D-DF79-0492-B7AD7F7D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40E754-A417-7D1A-77AE-F26E7B17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F6A8C6-899B-0C21-8CEA-AA3AEF55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6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3B23FC-837F-6F57-0BB8-5B3EE289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1D01D9-2F69-A866-1B29-1FB52D9F3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1CA7BF-37F5-0C55-A8CC-D22527D32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AC1139-6A1E-38FE-C3DE-76E8A9DD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B03509-AD55-C09E-1DAD-B561E2ED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DEA69C-B74C-1EEB-24C6-2F3B1D4A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2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88EDBD-E6C3-D3C8-A32C-0F9625E7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DE945D-9B07-4848-8B0B-8423BD197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A25DC8-083B-184A-EEE7-B33F71E53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7EB10C5-045E-427F-F7DB-0234D9A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83CB99D-B456-A5BB-CB3C-2F4ED040D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019AC6D-D712-8353-16E5-5610D2D4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336169C-A705-7225-63B5-8AEBD9FA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26E296F-7BC8-52E9-E0F6-8E542444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7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90B35-7979-67BA-8AD2-6A205F0C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6DBD3B6-535D-EDEE-5D9E-B5C45165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957654B-0CEF-FEAB-416F-868C4BB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86589C-9DD3-0574-D636-DF3043E9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49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F67B7F3-0D29-F10A-2738-F777E405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7C07955-732E-8004-CE28-D889B269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2441D9-7DB1-D71A-6EC9-C768E2DC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A1490-366A-BD63-C6B9-9DA79E2C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E571A8-79AF-81B2-790C-5D4E0CB44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037981-CF53-A9C7-6AE6-ED7D382F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E61BB9-1B5B-F264-74EA-40D64A29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55212A-C1B4-772D-4A66-0E0CC5AA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AB07FD-05FD-EB44-CF35-398E91E2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4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0A4128-28E5-240E-A5ED-5676E99E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43C64DD-3505-CD62-650B-EB1B88D0F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59BBAF-894E-ABF4-8357-9720D360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BF9220-C0B8-7F70-5DC0-3B2875E7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AFE56F-3D2F-6CDB-60B4-8CC0562D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DEA7CD-74A3-E2FD-0B2C-B3A0F5CA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6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1EB6618-1B2D-3E1A-EC9B-50D61ED5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BAB5B1-6997-9D3F-842C-E577D1AC3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AB9D2B-10F3-6E21-A265-83E82BADB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9E47-B3AC-4E67-A376-F6AE49D58E93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FBDDCE-30BC-56B4-411D-1BCFF2A4B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968414-9ABD-DF71-D032-79EE5B222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224B-5C84-4B1F-AFB6-14C8B41E74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64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505E6B5-FA22-4E80-B940-F45990343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" y="0"/>
            <a:ext cx="30235544" cy="4280376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3ABBADB-F7B0-634E-C1FA-C2DED33BA72F}"/>
              </a:ext>
            </a:extLst>
          </p:cNvPr>
          <p:cNvSpPr txBox="1"/>
          <p:nvPr/>
        </p:nvSpPr>
        <p:spPr>
          <a:xfrm>
            <a:off x="1982389" y="1519347"/>
            <a:ext cx="263104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海報標題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A26265C9-DFAB-D1D3-6DEF-A91B7FCA5731}"/>
              </a:ext>
            </a:extLst>
          </p:cNvPr>
          <p:cNvSpPr txBox="1">
            <a:spLocks/>
          </p:cNvSpPr>
          <p:nvPr/>
        </p:nvSpPr>
        <p:spPr>
          <a:xfrm>
            <a:off x="1982390" y="4618103"/>
            <a:ext cx="26310431" cy="69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 dirty="0">
                <a:solidFill>
                  <a:srgbClr val="E84E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副標題</a:t>
            </a:r>
            <a:r>
              <a:rPr lang="en-US" altLang="zh-TW" sz="6000" b="1" dirty="0">
                <a:solidFill>
                  <a:srgbClr val="E84E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b="1" dirty="0">
                <a:solidFill>
                  <a:srgbClr val="E84E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非必要</a:t>
            </a:r>
            <a:r>
              <a:rPr lang="en-US" altLang="zh-TW" sz="6000" b="1" dirty="0">
                <a:solidFill>
                  <a:srgbClr val="E84E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b="1" dirty="0">
              <a:solidFill>
                <a:srgbClr val="E84E4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48EBF0D-5F02-47E3-DD08-8A4DD934BE34}"/>
              </a:ext>
            </a:extLst>
          </p:cNvPr>
          <p:cNvSpPr txBox="1"/>
          <p:nvPr/>
        </p:nvSpPr>
        <p:spPr>
          <a:xfrm>
            <a:off x="2414648" y="24976852"/>
            <a:ext cx="258781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可隨需求調整字體大小並插入相關圖片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1EB796-C27E-A7D5-CA0D-2FBAA473F3D9}"/>
              </a:ext>
            </a:extLst>
          </p:cNvPr>
          <p:cNvSpPr txBox="1"/>
          <p:nvPr/>
        </p:nvSpPr>
        <p:spPr>
          <a:xfrm>
            <a:off x="2414648" y="7716030"/>
            <a:ext cx="11170723" cy="77867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可隨需求調整字體大小並插入相關圖片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1F6D4DA-1EA5-CE99-B3EC-78FD5EC53F21}"/>
              </a:ext>
            </a:extLst>
          </p:cNvPr>
          <p:cNvSpPr txBox="1"/>
          <p:nvPr/>
        </p:nvSpPr>
        <p:spPr>
          <a:xfrm>
            <a:off x="16689844" y="7716030"/>
            <a:ext cx="11170722" cy="77867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可隨需求調整字體大小並插入相關圖片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2C7DC10-4BF5-36D7-05D3-BE6FD0C987D9}"/>
              </a:ext>
            </a:extLst>
          </p:cNvPr>
          <p:cNvSpPr txBox="1"/>
          <p:nvPr/>
        </p:nvSpPr>
        <p:spPr>
          <a:xfrm>
            <a:off x="2414648" y="16031699"/>
            <a:ext cx="1117072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可隨需求調整字體大小並插入相關圖片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574734B-F255-0E13-A496-F37BE4E49CF5}"/>
              </a:ext>
            </a:extLst>
          </p:cNvPr>
          <p:cNvSpPr txBox="1"/>
          <p:nvPr/>
        </p:nvSpPr>
        <p:spPr>
          <a:xfrm>
            <a:off x="16689843" y="16031699"/>
            <a:ext cx="11170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可隨需求調整字體大小並插入相關圖片</a:t>
            </a: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6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 descr="一張含有 美工圖案, 卡通 的圖片&#10;&#10;AI 產生的內容可能不正確。">
            <a:extLst>
              <a:ext uri="{FF2B5EF4-FFF2-40B4-BE49-F238E27FC236}">
                <a16:creationId xmlns:a16="http://schemas.microsoft.com/office/drawing/2014/main" id="{333BD8E0-0282-08C8-EFDF-52B85D7BA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450" y="34735634"/>
            <a:ext cx="4054940" cy="53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6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77</Words>
  <Application>Microsoft Office PowerPoint</Application>
  <PresentationFormat>自訂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Aptos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鍾亞青 Chung, Ya-Chin</dc:creator>
  <cp:lastModifiedBy>昶斐 王</cp:lastModifiedBy>
  <cp:revision>5</cp:revision>
  <dcterms:created xsi:type="dcterms:W3CDTF">2023-07-18T02:32:31Z</dcterms:created>
  <dcterms:modified xsi:type="dcterms:W3CDTF">2026-01-05T03:45:34Z</dcterms:modified>
</cp:coreProperties>
</file>